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6" r:id="rId3"/>
    <p:sldId id="257" r:id="rId4"/>
    <p:sldId id="258" r:id="rId5"/>
    <p:sldId id="260" r:id="rId6"/>
    <p:sldId id="261" r:id="rId7"/>
    <p:sldId id="262" r:id="rId8"/>
    <p:sldId id="263" r:id="rId9"/>
    <p:sldId id="264" r:id="rId10"/>
    <p:sldId id="266" r:id="rId11"/>
    <p:sldId id="267" r:id="rId12"/>
    <p:sldId id="269" r:id="rId13"/>
    <p:sldId id="271" r:id="rId14"/>
    <p:sldId id="270" r:id="rId15"/>
    <p:sldId id="278" r:id="rId16"/>
    <p:sldId id="279" r:id="rId17"/>
    <p:sldId id="282" r:id="rId18"/>
    <p:sldId id="283" r:id="rId19"/>
    <p:sldId id="272" r:id="rId20"/>
    <p:sldId id="273" r:id="rId21"/>
    <p:sldId id="274" r:id="rId22"/>
    <p:sldId id="275" r:id="rId2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3" d="100"/>
          <a:sy n="63" d="100"/>
        </p:scale>
        <p:origin x="1302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30E62-771A-4D67-8CC7-7B362377AD4E}" type="datetimeFigureOut">
              <a:rPr lang="en-US" smtClean="0"/>
              <a:pPr/>
              <a:t>1/26/2015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3B45D-AE1A-47DA-8C17-5115A29E5FB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30E62-771A-4D67-8CC7-7B362377AD4E}" type="datetimeFigureOut">
              <a:rPr lang="en-US" smtClean="0"/>
              <a:pPr/>
              <a:t>1/26/2015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3B45D-AE1A-47DA-8C17-5115A29E5FB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30E62-771A-4D67-8CC7-7B362377AD4E}" type="datetimeFigureOut">
              <a:rPr lang="en-US" smtClean="0"/>
              <a:pPr/>
              <a:t>1/26/2015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3B45D-AE1A-47DA-8C17-5115A29E5FB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30E62-771A-4D67-8CC7-7B362377AD4E}" type="datetimeFigureOut">
              <a:rPr lang="en-US" smtClean="0"/>
              <a:pPr/>
              <a:t>1/26/2015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3B45D-AE1A-47DA-8C17-5115A29E5FB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30E62-771A-4D67-8CC7-7B362377AD4E}" type="datetimeFigureOut">
              <a:rPr lang="en-US" smtClean="0"/>
              <a:pPr/>
              <a:t>1/26/2015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3B45D-AE1A-47DA-8C17-5115A29E5FB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30E62-771A-4D67-8CC7-7B362377AD4E}" type="datetimeFigureOut">
              <a:rPr lang="en-US" smtClean="0"/>
              <a:pPr/>
              <a:t>1/26/2015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3B45D-AE1A-47DA-8C17-5115A29E5FB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30E62-771A-4D67-8CC7-7B362377AD4E}" type="datetimeFigureOut">
              <a:rPr lang="en-US" smtClean="0"/>
              <a:pPr/>
              <a:t>1/26/2015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3B45D-AE1A-47DA-8C17-5115A29E5FB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30E62-771A-4D67-8CC7-7B362377AD4E}" type="datetimeFigureOut">
              <a:rPr lang="en-US" smtClean="0"/>
              <a:pPr/>
              <a:t>1/26/2015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3B45D-AE1A-47DA-8C17-5115A29E5FB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30E62-771A-4D67-8CC7-7B362377AD4E}" type="datetimeFigureOut">
              <a:rPr lang="en-US" smtClean="0"/>
              <a:pPr/>
              <a:t>1/26/2015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3B45D-AE1A-47DA-8C17-5115A29E5FB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30E62-771A-4D67-8CC7-7B362377AD4E}" type="datetimeFigureOut">
              <a:rPr lang="en-US" smtClean="0"/>
              <a:pPr/>
              <a:t>1/26/2015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3B45D-AE1A-47DA-8C17-5115A29E5FB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30E62-771A-4D67-8CC7-7B362377AD4E}" type="datetimeFigureOut">
              <a:rPr lang="en-US" smtClean="0"/>
              <a:pPr/>
              <a:t>1/26/2015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3B45D-AE1A-47DA-8C17-5115A29E5FB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730E62-771A-4D67-8CC7-7B362377AD4E}" type="datetimeFigureOut">
              <a:rPr lang="en-US" smtClean="0"/>
              <a:pPr/>
              <a:t>1/26/2015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53B45D-AE1A-47DA-8C17-5115A29E5FB8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Rotational Kinematics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763000" cy="1752600"/>
          </a:xfrm>
        </p:spPr>
        <p:txBody>
          <a:bodyPr/>
          <a:lstStyle/>
          <a:p>
            <a:r>
              <a:rPr lang="en-US" dirty="0" smtClean="0"/>
              <a:t>https://www.youtube.com/watch?v=fIP0C0N_hrY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Acceleration</a:t>
            </a:r>
            <a:endParaRPr lang="en-US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48922" y="1600200"/>
            <a:ext cx="8046156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Problem</a:t>
            </a:r>
            <a:endParaRPr lang="en-US" dirty="0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48922" y="1600200"/>
            <a:ext cx="8046156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Variables</a:t>
            </a:r>
            <a:endParaRPr lang="en-US" dirty="0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48922" y="1600200"/>
            <a:ext cx="8046156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Translations</a:t>
            </a:r>
            <a:endParaRPr lang="en-US" dirty="0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48922" y="1600200"/>
            <a:ext cx="8046156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Equations</a:t>
            </a:r>
            <a:endParaRPr lang="en-US" dirty="0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48922" y="1600200"/>
            <a:ext cx="8046156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Problem</a:t>
            </a:r>
            <a:endParaRPr lang="en-US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48922" y="1600200"/>
            <a:ext cx="8046156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Problem</a:t>
            </a:r>
            <a:endParaRPr lang="en-US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48922" y="1600200"/>
            <a:ext cx="8046156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Problem</a:t>
            </a:r>
            <a:endParaRPr lang="en-US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48922" y="1600200"/>
            <a:ext cx="8046156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Problem</a:t>
            </a:r>
            <a:endParaRPr lang="en-US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48922" y="1600200"/>
            <a:ext cx="8046156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Derive Acc. Centripetal</a:t>
            </a:r>
            <a:endParaRPr lang="en-US" dirty="0"/>
          </a:p>
        </p:txBody>
      </p:sp>
      <p:pic>
        <p:nvPicPr>
          <p:cNvPr id="16388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48922" y="1600200"/>
            <a:ext cx="8046156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48922" y="1600200"/>
            <a:ext cx="8046156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Solution: Position Vector</a:t>
            </a:r>
            <a:endParaRPr lang="en-US" dirty="0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48922" y="1600200"/>
            <a:ext cx="8046156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Velocity Vector</a:t>
            </a:r>
            <a:endParaRPr lang="en-US" dirty="0"/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48922" y="1600200"/>
            <a:ext cx="8046156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Acceleration Vector</a:t>
            </a:r>
            <a:endParaRPr lang="en-US" dirty="0"/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48922" y="1600200"/>
            <a:ext cx="8046156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Radians</a:t>
            </a:r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48922" y="1600200"/>
            <a:ext cx="8046156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Problem</a:t>
            </a:r>
            <a:endParaRPr lang="en-US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48922" y="1600200"/>
            <a:ext cx="8046156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Angular Displacement</a:t>
            </a:r>
            <a:endParaRPr lang="en-US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48922" y="1600200"/>
            <a:ext cx="8046156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Angular Velocity</a:t>
            </a:r>
            <a:endParaRPr lang="en-US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48922" y="1600200"/>
            <a:ext cx="8046156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Direction of Angular Velocity</a:t>
            </a:r>
            <a:endParaRPr lang="en-US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48922" y="1600200"/>
            <a:ext cx="8046156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Conversion</a:t>
            </a:r>
            <a:endParaRPr lang="en-US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48922" y="1600200"/>
            <a:ext cx="8046156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Problem</a:t>
            </a:r>
            <a:endParaRPr lang="en-US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48922" y="1600200"/>
            <a:ext cx="8046156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527</TotalTime>
  <Words>38</Words>
  <Application>Microsoft Office PowerPoint</Application>
  <PresentationFormat>On-screen Show (4:3)</PresentationFormat>
  <Paragraphs>22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5" baseType="lpstr">
      <vt:lpstr>Arial</vt:lpstr>
      <vt:lpstr>Calibri</vt:lpstr>
      <vt:lpstr>Office Theme</vt:lpstr>
      <vt:lpstr>Rotational Kinematics</vt:lpstr>
      <vt:lpstr>PowerPoint Presentation</vt:lpstr>
      <vt:lpstr>Radians</vt:lpstr>
      <vt:lpstr>Problem</vt:lpstr>
      <vt:lpstr>Angular Displacement</vt:lpstr>
      <vt:lpstr>Angular Velocity</vt:lpstr>
      <vt:lpstr>Direction of Angular Velocity</vt:lpstr>
      <vt:lpstr>Conversion</vt:lpstr>
      <vt:lpstr>Problem</vt:lpstr>
      <vt:lpstr>Acceleration</vt:lpstr>
      <vt:lpstr>Problem</vt:lpstr>
      <vt:lpstr>Variables</vt:lpstr>
      <vt:lpstr>Translations</vt:lpstr>
      <vt:lpstr>Equations</vt:lpstr>
      <vt:lpstr>Problem</vt:lpstr>
      <vt:lpstr>Problem</vt:lpstr>
      <vt:lpstr>Problem</vt:lpstr>
      <vt:lpstr>Problem</vt:lpstr>
      <vt:lpstr>Derive Acc. Centripetal</vt:lpstr>
      <vt:lpstr>Solution: Position Vector</vt:lpstr>
      <vt:lpstr>Velocity Vector</vt:lpstr>
      <vt:lpstr>Acceleration Vector</vt:lpstr>
    </vt:vector>
  </TitlesOfParts>
  <Company>Windows User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Rotational Kinematics</dc:title>
  <dc:creator>Resident</dc:creator>
  <cp:lastModifiedBy>Steven B Barker</cp:lastModifiedBy>
  <cp:revision>7</cp:revision>
  <dcterms:created xsi:type="dcterms:W3CDTF">2014-12-27T20:16:03Z</dcterms:created>
  <dcterms:modified xsi:type="dcterms:W3CDTF">2015-01-26T23:21:22Z</dcterms:modified>
</cp:coreProperties>
</file>