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3" autoAdjust="0"/>
    <p:restoredTop sz="94660"/>
  </p:normalViewPr>
  <p:slideViewPr>
    <p:cSldViewPr snapToGrid="0">
      <p:cViewPr varScale="1">
        <p:scale>
          <a:sx n="40" d="100"/>
          <a:sy n="40" d="100"/>
        </p:scale>
        <p:origin x="148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7495032-15BE-40A3-AEE0-CF27E1B3464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3350478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5032-15BE-40A3-AEE0-CF27E1B3464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16073544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5032-15BE-40A3-AEE0-CF27E1B3464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7580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495032-15BE-40A3-AEE0-CF27E1B3464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2827668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7495032-15BE-40A3-AEE0-CF27E1B34641}" type="datetimeFigureOut">
              <a:rPr lang="en-US" smtClean="0"/>
              <a:t>8/10/2015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2006810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7495032-15BE-40A3-AEE0-CF27E1B34641}"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2948970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7495032-15BE-40A3-AEE0-CF27E1B34641}" type="datetimeFigureOut">
              <a:rPr lang="en-US" smtClean="0"/>
              <a:t>8/10/2015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8306960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7495032-15BE-40A3-AEE0-CF27E1B34641}" type="datetimeFigureOut">
              <a:rPr lang="en-US" smtClean="0"/>
              <a:t>8/10/2015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129443129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7495032-15BE-40A3-AEE0-CF27E1B34641}" type="datetimeFigureOut">
              <a:rPr lang="en-US" smtClean="0"/>
              <a:t>8/10/2015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13032473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95032-15BE-40A3-AEE0-CF27E1B34641}"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7036471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7495032-15BE-40A3-AEE0-CF27E1B34641}" type="datetimeFigureOut">
              <a:rPr lang="en-US" smtClean="0"/>
              <a:t>8/10/2015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78FEED5-3193-4E1A-B5BB-6425EBE1E710}" type="slidenum">
              <a:rPr lang="en-US" smtClean="0"/>
              <a:t>‹#›</a:t>
            </a:fld>
            <a:endParaRPr lang="en-US"/>
          </a:p>
        </p:txBody>
      </p:sp>
    </p:spTree>
    <p:extLst>
      <p:ext uri="{BB962C8B-B14F-4D97-AF65-F5344CB8AC3E}">
        <p14:creationId xmlns:p14="http://schemas.microsoft.com/office/powerpoint/2010/main" val="9839784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7495032-15BE-40A3-AEE0-CF27E1B34641}" type="datetimeFigureOut">
              <a:rPr lang="en-US" smtClean="0"/>
              <a:t>8/10/2015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78FEED5-3193-4E1A-B5BB-6425EBE1E710}" type="slidenum">
              <a:rPr lang="en-US" smtClean="0"/>
              <a:t>‹#›</a:t>
            </a:fld>
            <a:endParaRPr lang="en-US"/>
          </a:p>
        </p:txBody>
      </p:sp>
    </p:spTree>
    <p:extLst>
      <p:ext uri="{BB962C8B-B14F-4D97-AF65-F5344CB8AC3E}">
        <p14:creationId xmlns:p14="http://schemas.microsoft.com/office/powerpoint/2010/main" val="31884675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Spaghetti Bridge Lab</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1591156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 Lab</a:t>
            </a:r>
            <a:endParaRPr lang="en-US" dirty="0"/>
          </a:p>
        </p:txBody>
      </p:sp>
      <p:sp>
        <p:nvSpPr>
          <p:cNvPr id="3" name="Content Placeholder 2"/>
          <p:cNvSpPr>
            <a:spLocks noGrp="1"/>
          </p:cNvSpPr>
          <p:nvPr>
            <p:ph idx="1"/>
          </p:nvPr>
        </p:nvSpPr>
        <p:spPr/>
        <p:txBody>
          <a:bodyPr/>
          <a:lstStyle/>
          <a:p>
            <a:r>
              <a:rPr lang="en-US" dirty="0" smtClean="0"/>
              <a:t>Watch the two videos about directly proportional, direct relationships, quadratic, and inverse.</a:t>
            </a:r>
          </a:p>
          <a:p>
            <a:r>
              <a:rPr lang="en-US" dirty="0" smtClean="0"/>
              <a:t>Read the Graphical Methods text.</a:t>
            </a:r>
          </a:p>
          <a:p>
            <a:r>
              <a:rPr lang="en-US" dirty="0" smtClean="0"/>
              <a:t>Complete Unit 1 material.</a:t>
            </a:r>
            <a:endParaRPr lang="en-US" dirty="0"/>
          </a:p>
        </p:txBody>
      </p:sp>
    </p:spTree>
    <p:extLst>
      <p:ext uri="{BB962C8B-B14F-4D97-AF65-F5344CB8AC3E}">
        <p14:creationId xmlns:p14="http://schemas.microsoft.com/office/powerpoint/2010/main" val="26558349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Collecting Data</a:t>
            </a:r>
            <a:endParaRPr lang="en-US" dirty="0"/>
          </a:p>
        </p:txBody>
      </p:sp>
      <p:sp>
        <p:nvSpPr>
          <p:cNvPr id="3" name="Content Placeholder 2"/>
          <p:cNvSpPr>
            <a:spLocks noGrp="1"/>
          </p:cNvSpPr>
          <p:nvPr>
            <p:ph idx="1"/>
          </p:nvPr>
        </p:nvSpPr>
        <p:spPr/>
        <p:txBody>
          <a:bodyPr>
            <a:normAutofit lnSpcReduction="10000"/>
          </a:bodyPr>
          <a:lstStyle/>
          <a:p>
            <a:r>
              <a:rPr lang="en-US" dirty="0" smtClean="0"/>
              <a:t>Start with one strand, hang the cup from the strand and start adding pennies until the strand breaks. Record the number of strands and the number of pennies required to break the strand. Repeat the procedure for two, three, etc…  Lets stop at 7.</a:t>
            </a:r>
          </a:p>
          <a:p>
            <a:r>
              <a:rPr lang="en-US" dirty="0" smtClean="0"/>
              <a:t>What variables are we measuring?</a:t>
            </a:r>
          </a:p>
          <a:p>
            <a:r>
              <a:rPr lang="en-US" dirty="0" smtClean="0"/>
              <a:t>What variables should be controlled for?</a:t>
            </a:r>
          </a:p>
          <a:p>
            <a:r>
              <a:rPr lang="en-US" dirty="0" smtClean="0"/>
              <a:t>Work in groups of two. Have a designated ‘penny cup catcher’.</a:t>
            </a:r>
          </a:p>
          <a:p>
            <a:r>
              <a:rPr lang="en-US" dirty="0" smtClean="0"/>
              <a:t>Record and graph your data on a white board.  Find the ‘line of best fit using a graphing calculator.</a:t>
            </a:r>
          </a:p>
          <a:p>
            <a:r>
              <a:rPr lang="en-US" dirty="0" smtClean="0"/>
              <a:t>What type of relationship exists between the DV and IV?</a:t>
            </a:r>
          </a:p>
          <a:p>
            <a:endParaRPr lang="en-US" dirty="0"/>
          </a:p>
        </p:txBody>
      </p:sp>
    </p:spTree>
    <p:extLst>
      <p:ext uri="{BB962C8B-B14F-4D97-AF65-F5344CB8AC3E}">
        <p14:creationId xmlns:p14="http://schemas.microsoft.com/office/powerpoint/2010/main" val="17784255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TotalTime>
  <Words>145</Words>
  <Application>Microsoft Office PowerPoint</Application>
  <PresentationFormat>Widescreen</PresentationFormat>
  <Paragraphs>12</Paragraphs>
  <Slides>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vt:i4>
      </vt:variant>
    </vt:vector>
  </HeadingPairs>
  <TitlesOfParts>
    <vt:vector size="7" baseType="lpstr">
      <vt:lpstr>Arial</vt:lpstr>
      <vt:lpstr>Calibri</vt:lpstr>
      <vt:lpstr>Calibri Light</vt:lpstr>
      <vt:lpstr>Office Theme</vt:lpstr>
      <vt:lpstr>Spaghetti Bridge Lab</vt:lpstr>
      <vt:lpstr>Pre Lab</vt:lpstr>
      <vt:lpstr>Collecting Data</vt:lpstr>
    </vt:vector>
  </TitlesOfParts>
  <Company>Deer Valley USD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B Barker</dc:creator>
  <cp:lastModifiedBy>Steven B Barker</cp:lastModifiedBy>
  <cp:revision>4</cp:revision>
  <dcterms:created xsi:type="dcterms:W3CDTF">2015-08-11T00:17:35Z</dcterms:created>
  <dcterms:modified xsi:type="dcterms:W3CDTF">2015-08-11T00:34:34Z</dcterms:modified>
</cp:coreProperties>
</file>